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3" r:id="rId6"/>
    <p:sldId id="264" r:id="rId7"/>
    <p:sldId id="280" r:id="rId8"/>
    <p:sldId id="265" r:id="rId9"/>
    <p:sldId id="266" r:id="rId10"/>
    <p:sldId id="262" r:id="rId11"/>
    <p:sldId id="267" r:id="rId12"/>
    <p:sldId id="27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68" r:id="rId22"/>
    <p:sldId id="26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99759F-669B-4477-AE86-2BE336C5F125}" v="2" dt="2024-01-19T13:54:29.9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w, Alex (MNRF)" userId="e3cb70d1-8fdf-4134-a250-674ff13e4304" providerId="ADAL" clId="{0A99759F-669B-4477-AE86-2BE336C5F125}"/>
    <pc:docChg chg="custSel addSld delSld modSld sldOrd">
      <pc:chgData name="Row, Alex (MNRF)" userId="e3cb70d1-8fdf-4134-a250-674ff13e4304" providerId="ADAL" clId="{0A99759F-669B-4477-AE86-2BE336C5F125}" dt="2024-01-19T13:56:33.325" v="101"/>
      <pc:docMkLst>
        <pc:docMk/>
      </pc:docMkLst>
      <pc:sldChg chg="modSp mod">
        <pc:chgData name="Row, Alex (MNRF)" userId="e3cb70d1-8fdf-4134-a250-674ff13e4304" providerId="ADAL" clId="{0A99759F-669B-4477-AE86-2BE336C5F125}" dt="2024-01-19T13:29:55.838" v="78" actId="14861"/>
        <pc:sldMkLst>
          <pc:docMk/>
          <pc:sldMk cId="823170301" sldId="256"/>
        </pc:sldMkLst>
        <pc:picChg chg="mod">
          <ac:chgData name="Row, Alex (MNRF)" userId="e3cb70d1-8fdf-4134-a250-674ff13e4304" providerId="ADAL" clId="{0A99759F-669B-4477-AE86-2BE336C5F125}" dt="2024-01-19T13:29:55.838" v="78" actId="14861"/>
          <ac:picMkLst>
            <pc:docMk/>
            <pc:sldMk cId="823170301" sldId="256"/>
            <ac:picMk id="4" creationId="{521D9D0F-BC52-DD31-9215-1A9FDBA82009}"/>
          </ac:picMkLst>
        </pc:picChg>
      </pc:sldChg>
      <pc:sldChg chg="addSp modSp mod ord">
        <pc:chgData name="Row, Alex (MNRF)" userId="e3cb70d1-8fdf-4134-a250-674ff13e4304" providerId="ADAL" clId="{0A99759F-669B-4477-AE86-2BE336C5F125}" dt="2024-01-19T13:56:22.582" v="99"/>
        <pc:sldMkLst>
          <pc:docMk/>
          <pc:sldMk cId="3628506659" sldId="257"/>
        </pc:sldMkLst>
        <pc:spChg chg="add mod">
          <ac:chgData name="Row, Alex (MNRF)" userId="e3cb70d1-8fdf-4134-a250-674ff13e4304" providerId="ADAL" clId="{0A99759F-669B-4477-AE86-2BE336C5F125}" dt="2024-01-19T13:26:47.082" v="57" actId="14100"/>
          <ac:spMkLst>
            <pc:docMk/>
            <pc:sldMk cId="3628506659" sldId="257"/>
            <ac:spMk id="8" creationId="{FD7DF61C-D23A-DB95-0128-3A3440B7B08E}"/>
          </ac:spMkLst>
        </pc:spChg>
      </pc:sldChg>
      <pc:sldChg chg="ord">
        <pc:chgData name="Row, Alex (MNRF)" userId="e3cb70d1-8fdf-4134-a250-674ff13e4304" providerId="ADAL" clId="{0A99759F-669B-4477-AE86-2BE336C5F125}" dt="2024-01-19T13:56:33.325" v="101"/>
        <pc:sldMkLst>
          <pc:docMk/>
          <pc:sldMk cId="2090049312" sldId="258"/>
        </pc:sldMkLst>
      </pc:sldChg>
      <pc:sldChg chg="modSp mod">
        <pc:chgData name="Row, Alex (MNRF)" userId="e3cb70d1-8fdf-4134-a250-674ff13e4304" providerId="ADAL" clId="{0A99759F-669B-4477-AE86-2BE336C5F125}" dt="2024-01-19T13:29:18.086" v="70" actId="692"/>
        <pc:sldMkLst>
          <pc:docMk/>
          <pc:sldMk cId="2754620564" sldId="259"/>
        </pc:sldMkLst>
        <pc:picChg chg="mod">
          <ac:chgData name="Row, Alex (MNRF)" userId="e3cb70d1-8fdf-4134-a250-674ff13e4304" providerId="ADAL" clId="{0A99759F-669B-4477-AE86-2BE336C5F125}" dt="2024-01-19T13:29:18.086" v="70" actId="692"/>
          <ac:picMkLst>
            <pc:docMk/>
            <pc:sldMk cId="2754620564" sldId="259"/>
            <ac:picMk id="13" creationId="{AFC13BDD-8909-B30A-49A2-D63E01EF4DF3}"/>
          </ac:picMkLst>
        </pc:picChg>
        <pc:picChg chg="mod">
          <ac:chgData name="Row, Alex (MNRF)" userId="e3cb70d1-8fdf-4134-a250-674ff13e4304" providerId="ADAL" clId="{0A99759F-669B-4477-AE86-2BE336C5F125}" dt="2024-01-19T13:29:18.086" v="70" actId="692"/>
          <ac:picMkLst>
            <pc:docMk/>
            <pc:sldMk cId="2754620564" sldId="259"/>
            <ac:picMk id="14" creationId="{C72576B7-3634-A946-AF31-CF1D32E8FBCA}"/>
          </ac:picMkLst>
        </pc:picChg>
      </pc:sldChg>
      <pc:sldChg chg="del">
        <pc:chgData name="Row, Alex (MNRF)" userId="e3cb70d1-8fdf-4134-a250-674ff13e4304" providerId="ADAL" clId="{0A99759F-669B-4477-AE86-2BE336C5F125}" dt="2024-01-19T13:28:05.950" v="58" actId="47"/>
        <pc:sldMkLst>
          <pc:docMk/>
          <pc:sldMk cId="1258087354" sldId="260"/>
        </pc:sldMkLst>
      </pc:sldChg>
      <pc:sldChg chg="del">
        <pc:chgData name="Row, Alex (MNRF)" userId="e3cb70d1-8fdf-4134-a250-674ff13e4304" providerId="ADAL" clId="{0A99759F-669B-4477-AE86-2BE336C5F125}" dt="2024-01-19T13:28:08.048" v="59" actId="47"/>
        <pc:sldMkLst>
          <pc:docMk/>
          <pc:sldMk cId="880820978" sldId="261"/>
        </pc:sldMkLst>
      </pc:sldChg>
      <pc:sldChg chg="mod modShow">
        <pc:chgData name="Row, Alex (MNRF)" userId="e3cb70d1-8fdf-4134-a250-674ff13e4304" providerId="ADAL" clId="{0A99759F-669B-4477-AE86-2BE336C5F125}" dt="2024-01-19T13:28:11.740" v="60" actId="729"/>
        <pc:sldMkLst>
          <pc:docMk/>
          <pc:sldMk cId="2568196068" sldId="268"/>
        </pc:sldMkLst>
      </pc:sldChg>
      <pc:sldChg chg="mod modShow">
        <pc:chgData name="Row, Alex (MNRF)" userId="e3cb70d1-8fdf-4134-a250-674ff13e4304" providerId="ADAL" clId="{0A99759F-669B-4477-AE86-2BE336C5F125}" dt="2024-01-19T13:28:14.225" v="61" actId="729"/>
        <pc:sldMkLst>
          <pc:docMk/>
          <pc:sldMk cId="3872740901" sldId="269"/>
        </pc:sldMkLst>
      </pc:sldChg>
      <pc:sldChg chg="modSp mod">
        <pc:chgData name="Row, Alex (MNRF)" userId="e3cb70d1-8fdf-4134-a250-674ff13e4304" providerId="ADAL" clId="{0A99759F-669B-4477-AE86-2BE336C5F125}" dt="2024-01-19T13:20:37.072" v="15" actId="692"/>
        <pc:sldMkLst>
          <pc:docMk/>
          <pc:sldMk cId="4030571740" sldId="270"/>
        </pc:sldMkLst>
        <pc:picChg chg="mod">
          <ac:chgData name="Row, Alex (MNRF)" userId="e3cb70d1-8fdf-4134-a250-674ff13e4304" providerId="ADAL" clId="{0A99759F-669B-4477-AE86-2BE336C5F125}" dt="2024-01-19T13:20:37.072" v="15" actId="692"/>
          <ac:picMkLst>
            <pc:docMk/>
            <pc:sldMk cId="4030571740" sldId="270"/>
            <ac:picMk id="6" creationId="{98EDBD93-12E0-5BD6-D7AD-22F515850920}"/>
          </ac:picMkLst>
        </pc:picChg>
      </pc:sldChg>
      <pc:sldChg chg="modSp mod">
        <pc:chgData name="Row, Alex (MNRF)" userId="e3cb70d1-8fdf-4134-a250-674ff13e4304" providerId="ADAL" clId="{0A99759F-669B-4477-AE86-2BE336C5F125}" dt="2024-01-19T13:31:01.553" v="82" actId="1076"/>
        <pc:sldMkLst>
          <pc:docMk/>
          <pc:sldMk cId="2419994444" sldId="271"/>
        </pc:sldMkLst>
        <pc:spChg chg="mod">
          <ac:chgData name="Row, Alex (MNRF)" userId="e3cb70d1-8fdf-4134-a250-674ff13e4304" providerId="ADAL" clId="{0A99759F-669B-4477-AE86-2BE336C5F125}" dt="2024-01-19T13:31:01.553" v="82" actId="1076"/>
          <ac:spMkLst>
            <pc:docMk/>
            <pc:sldMk cId="2419994444" sldId="271"/>
            <ac:spMk id="6" creationId="{B437866F-D6F8-0F47-1988-2B76C9BF973B}"/>
          </ac:spMkLst>
        </pc:spChg>
        <pc:picChg chg="mod">
          <ac:chgData name="Row, Alex (MNRF)" userId="e3cb70d1-8fdf-4134-a250-674ff13e4304" providerId="ADAL" clId="{0A99759F-669B-4477-AE86-2BE336C5F125}" dt="2024-01-19T13:30:58.293" v="81" actId="1076"/>
          <ac:picMkLst>
            <pc:docMk/>
            <pc:sldMk cId="2419994444" sldId="271"/>
            <ac:picMk id="9" creationId="{F8DCFE50-4794-F1F5-AF68-9B4BB37B1120}"/>
          </ac:picMkLst>
        </pc:picChg>
      </pc:sldChg>
      <pc:sldChg chg="modSp mod">
        <pc:chgData name="Row, Alex (MNRF)" userId="e3cb70d1-8fdf-4134-a250-674ff13e4304" providerId="ADAL" clId="{0A99759F-669B-4477-AE86-2BE336C5F125}" dt="2024-01-19T13:22:04.631" v="27" actId="692"/>
        <pc:sldMkLst>
          <pc:docMk/>
          <pc:sldMk cId="769437738" sldId="272"/>
        </pc:sldMkLst>
        <pc:picChg chg="mod">
          <ac:chgData name="Row, Alex (MNRF)" userId="e3cb70d1-8fdf-4134-a250-674ff13e4304" providerId="ADAL" clId="{0A99759F-669B-4477-AE86-2BE336C5F125}" dt="2024-01-19T13:22:04.631" v="27" actId="692"/>
          <ac:picMkLst>
            <pc:docMk/>
            <pc:sldMk cId="769437738" sldId="272"/>
            <ac:picMk id="7" creationId="{32D07EC1-E4A4-8633-30A5-EC0085E1F6B0}"/>
          </ac:picMkLst>
        </pc:picChg>
      </pc:sldChg>
      <pc:sldChg chg="modSp mod">
        <pc:chgData name="Row, Alex (MNRF)" userId="e3cb70d1-8fdf-4134-a250-674ff13e4304" providerId="ADAL" clId="{0A99759F-669B-4477-AE86-2BE336C5F125}" dt="2024-01-19T13:22:12.428" v="33" actId="692"/>
        <pc:sldMkLst>
          <pc:docMk/>
          <pc:sldMk cId="884331920" sldId="273"/>
        </pc:sldMkLst>
        <pc:picChg chg="mod">
          <ac:chgData name="Row, Alex (MNRF)" userId="e3cb70d1-8fdf-4134-a250-674ff13e4304" providerId="ADAL" clId="{0A99759F-669B-4477-AE86-2BE336C5F125}" dt="2024-01-19T13:22:12.428" v="33" actId="692"/>
          <ac:picMkLst>
            <pc:docMk/>
            <pc:sldMk cId="884331920" sldId="273"/>
            <ac:picMk id="11" creationId="{1F98FD77-0747-15E8-C217-4576D4C80AC9}"/>
          </ac:picMkLst>
        </pc:picChg>
      </pc:sldChg>
      <pc:sldChg chg="modSp mod">
        <pc:chgData name="Row, Alex (MNRF)" userId="e3cb70d1-8fdf-4134-a250-674ff13e4304" providerId="ADAL" clId="{0A99759F-669B-4477-AE86-2BE336C5F125}" dt="2024-01-19T13:22:20.643" v="39" actId="692"/>
        <pc:sldMkLst>
          <pc:docMk/>
          <pc:sldMk cId="2478964421" sldId="274"/>
        </pc:sldMkLst>
        <pc:picChg chg="mod">
          <ac:chgData name="Row, Alex (MNRF)" userId="e3cb70d1-8fdf-4134-a250-674ff13e4304" providerId="ADAL" clId="{0A99759F-669B-4477-AE86-2BE336C5F125}" dt="2024-01-19T13:22:20.643" v="39" actId="692"/>
          <ac:picMkLst>
            <pc:docMk/>
            <pc:sldMk cId="2478964421" sldId="274"/>
            <ac:picMk id="5" creationId="{2DE680DA-9BD9-EEC7-E3B1-9726F033D9C3}"/>
          </ac:picMkLst>
        </pc:picChg>
      </pc:sldChg>
      <pc:sldChg chg="modSp mod">
        <pc:chgData name="Row, Alex (MNRF)" userId="e3cb70d1-8fdf-4134-a250-674ff13e4304" providerId="ADAL" clId="{0A99759F-669B-4477-AE86-2BE336C5F125}" dt="2024-01-19T13:22:28.394" v="45" actId="692"/>
        <pc:sldMkLst>
          <pc:docMk/>
          <pc:sldMk cId="1787489702" sldId="275"/>
        </pc:sldMkLst>
        <pc:picChg chg="mod">
          <ac:chgData name="Row, Alex (MNRF)" userId="e3cb70d1-8fdf-4134-a250-674ff13e4304" providerId="ADAL" clId="{0A99759F-669B-4477-AE86-2BE336C5F125}" dt="2024-01-19T13:22:28.394" v="45" actId="692"/>
          <ac:picMkLst>
            <pc:docMk/>
            <pc:sldMk cId="1787489702" sldId="275"/>
            <ac:picMk id="5" creationId="{FF44EBD5-B8B8-CAEB-678D-49BFB055DEE3}"/>
          </ac:picMkLst>
        </pc:picChg>
      </pc:sldChg>
      <pc:sldChg chg="delSp mod">
        <pc:chgData name="Row, Alex (MNRF)" userId="e3cb70d1-8fdf-4134-a250-674ff13e4304" providerId="ADAL" clId="{0A99759F-669B-4477-AE86-2BE336C5F125}" dt="2024-01-19T13:28:23.171" v="64" actId="478"/>
        <pc:sldMkLst>
          <pc:docMk/>
          <pc:sldMk cId="1517260714" sldId="276"/>
        </pc:sldMkLst>
        <pc:spChg chg="del">
          <ac:chgData name="Row, Alex (MNRF)" userId="e3cb70d1-8fdf-4134-a250-674ff13e4304" providerId="ADAL" clId="{0A99759F-669B-4477-AE86-2BE336C5F125}" dt="2024-01-19T13:28:23.171" v="64" actId="478"/>
          <ac:spMkLst>
            <pc:docMk/>
            <pc:sldMk cId="1517260714" sldId="276"/>
            <ac:spMk id="2" creationId="{D1B1603C-3C1C-2FDD-F586-63B2D55209E0}"/>
          </ac:spMkLst>
        </pc:spChg>
        <pc:spChg chg="del">
          <ac:chgData name="Row, Alex (MNRF)" userId="e3cb70d1-8fdf-4134-a250-674ff13e4304" providerId="ADAL" clId="{0A99759F-669B-4477-AE86-2BE336C5F125}" dt="2024-01-19T13:28:22.388" v="63" actId="478"/>
          <ac:spMkLst>
            <pc:docMk/>
            <pc:sldMk cId="1517260714" sldId="276"/>
            <ac:spMk id="3" creationId="{2458D540-647D-7660-F15C-740D18DFD9F1}"/>
          </ac:spMkLst>
        </pc:spChg>
      </pc:sldChg>
      <pc:sldChg chg="addSp delSp modSp mod ord modShow">
        <pc:chgData name="Row, Alex (MNRF)" userId="e3cb70d1-8fdf-4134-a250-674ff13e4304" providerId="ADAL" clId="{0A99759F-669B-4477-AE86-2BE336C5F125}" dt="2024-01-19T13:28:17.488" v="62" actId="729"/>
        <pc:sldMkLst>
          <pc:docMk/>
          <pc:sldMk cId="1473249840" sldId="277"/>
        </pc:sldMkLst>
        <pc:spChg chg="del">
          <ac:chgData name="Row, Alex (MNRF)" userId="e3cb70d1-8fdf-4134-a250-674ff13e4304" providerId="ADAL" clId="{0A99759F-669B-4477-AE86-2BE336C5F125}" dt="2024-01-19T13:01:40.835" v="3" actId="478"/>
          <ac:spMkLst>
            <pc:docMk/>
            <pc:sldMk cId="1473249840" sldId="277"/>
            <ac:spMk id="2" creationId="{F42676E4-0FC0-9FBB-5379-B575A453583E}"/>
          </ac:spMkLst>
        </pc:spChg>
        <pc:spChg chg="del">
          <ac:chgData name="Row, Alex (MNRF)" userId="e3cb70d1-8fdf-4134-a250-674ff13e4304" providerId="ADAL" clId="{0A99759F-669B-4477-AE86-2BE336C5F125}" dt="2024-01-19T13:01:34.613" v="1" actId="478"/>
          <ac:spMkLst>
            <pc:docMk/>
            <pc:sldMk cId="1473249840" sldId="277"/>
            <ac:spMk id="3" creationId="{7B25F26F-D585-3AF2-E299-C03A5FAEC468}"/>
          </ac:spMkLst>
        </pc:spChg>
        <pc:spChg chg="add del mod">
          <ac:chgData name="Row, Alex (MNRF)" userId="e3cb70d1-8fdf-4134-a250-674ff13e4304" providerId="ADAL" clId="{0A99759F-669B-4477-AE86-2BE336C5F125}" dt="2024-01-19T13:01:40.145" v="2" actId="478"/>
          <ac:spMkLst>
            <pc:docMk/>
            <pc:sldMk cId="1473249840" sldId="277"/>
            <ac:spMk id="7" creationId="{D7D6B3B6-A511-B3D2-AA9B-CCAA8DBA311B}"/>
          </ac:spMkLst>
        </pc:spChg>
        <pc:picChg chg="mod">
          <ac:chgData name="Row, Alex (MNRF)" userId="e3cb70d1-8fdf-4134-a250-674ff13e4304" providerId="ADAL" clId="{0A99759F-669B-4477-AE86-2BE336C5F125}" dt="2024-01-19T13:01:46.550" v="6" actId="1076"/>
          <ac:picMkLst>
            <pc:docMk/>
            <pc:sldMk cId="1473249840" sldId="277"/>
            <ac:picMk id="5" creationId="{36B2C35F-03E6-D6B5-5DB7-DCA1D060B383}"/>
          </ac:picMkLst>
        </pc:picChg>
      </pc:sldChg>
      <pc:sldChg chg="delSp new del mod">
        <pc:chgData name="Row, Alex (MNRF)" userId="e3cb70d1-8fdf-4134-a250-674ff13e4304" providerId="ADAL" clId="{0A99759F-669B-4477-AE86-2BE336C5F125}" dt="2024-01-19T13:52:51.001" v="87" actId="47"/>
        <pc:sldMkLst>
          <pc:docMk/>
          <pc:sldMk cId="411317614" sldId="278"/>
        </pc:sldMkLst>
        <pc:spChg chg="del">
          <ac:chgData name="Row, Alex (MNRF)" userId="e3cb70d1-8fdf-4134-a250-674ff13e4304" providerId="ADAL" clId="{0A99759F-669B-4477-AE86-2BE336C5F125}" dt="2024-01-19T13:52:44.953" v="85" actId="478"/>
          <ac:spMkLst>
            <pc:docMk/>
            <pc:sldMk cId="411317614" sldId="278"/>
            <ac:spMk id="2" creationId="{91B9FCB3-D34C-B8E0-741C-A6E20A9E8996}"/>
          </ac:spMkLst>
        </pc:spChg>
        <pc:spChg chg="del">
          <ac:chgData name="Row, Alex (MNRF)" userId="e3cb70d1-8fdf-4134-a250-674ff13e4304" providerId="ADAL" clId="{0A99759F-669B-4477-AE86-2BE336C5F125}" dt="2024-01-19T13:52:43.947" v="84" actId="478"/>
          <ac:spMkLst>
            <pc:docMk/>
            <pc:sldMk cId="411317614" sldId="278"/>
            <ac:spMk id="3" creationId="{3EE0FEB1-25E6-E816-D8F7-D4DCE88FE5A4}"/>
          </ac:spMkLst>
        </pc:spChg>
      </pc:sldChg>
      <pc:sldChg chg="add">
        <pc:chgData name="Row, Alex (MNRF)" userId="e3cb70d1-8fdf-4134-a250-674ff13e4304" providerId="ADAL" clId="{0A99759F-669B-4477-AE86-2BE336C5F125}" dt="2024-01-19T13:52:46.378" v="86"/>
        <pc:sldMkLst>
          <pc:docMk/>
          <pc:sldMk cId="583292236" sldId="279"/>
        </pc:sldMkLst>
      </pc:sldChg>
      <pc:sldChg chg="addSp modSp new mod">
        <pc:chgData name="Row, Alex (MNRF)" userId="e3cb70d1-8fdf-4134-a250-674ff13e4304" providerId="ADAL" clId="{0A99759F-669B-4477-AE86-2BE336C5F125}" dt="2024-01-19T13:54:41.186" v="97" actId="1076"/>
        <pc:sldMkLst>
          <pc:docMk/>
          <pc:sldMk cId="2935564908" sldId="280"/>
        </pc:sldMkLst>
        <pc:picChg chg="add mod">
          <ac:chgData name="Row, Alex (MNRF)" userId="e3cb70d1-8fdf-4134-a250-674ff13e4304" providerId="ADAL" clId="{0A99759F-669B-4477-AE86-2BE336C5F125}" dt="2024-01-19T13:54:41.186" v="97" actId="1076"/>
          <ac:picMkLst>
            <pc:docMk/>
            <pc:sldMk cId="2935564908" sldId="280"/>
            <ac:picMk id="4" creationId="{E052E12A-FC71-D8D2-3B20-A37AAD84509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0660B-1BF2-429B-B7E9-B7C126759FDC}" type="datetimeFigureOut">
              <a:rPr lang="en-CA" smtClean="0"/>
              <a:t>01/18/2024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7633B-B3A4-4638-8620-E59F9DE3AF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7770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2020 spawning temperatures were between 13.2 and 18.1 degrees from May 21</a:t>
            </a:r>
            <a:r>
              <a:rPr lang="en-US" baseline="30000" dirty="0"/>
              <a:t>st</a:t>
            </a:r>
            <a:r>
              <a:rPr lang="en-US" dirty="0"/>
              <a:t> until May 28</a:t>
            </a:r>
            <a:r>
              <a:rPr lang="en-US" baseline="30000" dirty="0"/>
              <a:t>th</a:t>
            </a:r>
            <a:r>
              <a:rPr lang="en-US" dirty="0"/>
              <a:t>. 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2020 spawning temperatures were between 7 and 17 degrees from April 26</a:t>
            </a:r>
            <a:r>
              <a:rPr lang="en-US" baseline="30000" dirty="0"/>
              <a:t>th</a:t>
            </a:r>
            <a:r>
              <a:rPr lang="en-US" dirty="0"/>
              <a:t> until May 26</a:t>
            </a:r>
            <a:r>
              <a:rPr lang="en-US" baseline="30000" dirty="0"/>
              <a:t>th</a:t>
            </a:r>
            <a:r>
              <a:rPr lang="en-US" dirty="0"/>
              <a:t>. 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BB473-80EC-4FB4-B7D6-F30A3C20948B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2149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BB473-80EC-4FB4-B7D6-F30A3C20948B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3152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C38D4-B720-946D-E595-03E4FA977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36C76-B4B9-E7A0-6605-F89B8D35D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5273C-13E9-1C24-0EF5-3D0BEF9B4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9D56-ECAC-40D5-A859-262BBC3CE0C0}" type="datetimeFigureOut">
              <a:rPr lang="en-CA" smtClean="0"/>
              <a:t>01/18/2024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2FDA9-93C4-4BB4-AF75-1699939A4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26448-FCC4-D2F6-905B-4B00C8E0C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BC30-42F4-4E21-ABFC-C78FD43143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6129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06B8-686C-B8F2-CB03-DD2247487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17797F-1713-06A4-7EFE-82C850144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045CD-D6CA-8BD0-A9F3-73AC1A014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9D56-ECAC-40D5-A859-262BBC3CE0C0}" type="datetimeFigureOut">
              <a:rPr lang="en-CA" smtClean="0"/>
              <a:t>01/18/2024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C5F90-D02D-F766-D15C-5C1A22AF6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EA08F-525F-0A91-8A3A-B8B7319EC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BC30-42F4-4E21-ABFC-C78FD43143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442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B868CC-662F-F1E1-39BC-CD080C23F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33CD10-BB94-73B3-B2D4-F63B525A6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5EF7C-AFFF-8A7B-1149-3C4A533A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9D56-ECAC-40D5-A859-262BBC3CE0C0}" type="datetimeFigureOut">
              <a:rPr lang="en-CA" smtClean="0"/>
              <a:t>01/18/2024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3CB80-E758-7E83-FED5-C59C91FDF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20E74-5EFD-C66D-049A-7340CB225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BC30-42F4-4E21-ABFC-C78FD43143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878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E8EA-407D-E368-8754-B52009DD3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ADE5A-5F18-67A0-51AC-0095D833D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B572D-7979-1D0F-436D-847112A05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9D56-ECAC-40D5-A859-262BBC3CE0C0}" type="datetimeFigureOut">
              <a:rPr lang="en-CA" smtClean="0"/>
              <a:t>01/18/2024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6C164-715F-8173-F6D1-5612CE181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06507-02B7-90B8-4640-C199A826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BC30-42F4-4E21-ABFC-C78FD43143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1225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2944B-0839-4656-78DA-FB3957354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534DC-A0D7-00B3-6DBF-20F89E239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81668-14FC-EFED-806D-5191BC1B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9D56-ECAC-40D5-A859-262BBC3CE0C0}" type="datetimeFigureOut">
              <a:rPr lang="en-CA" smtClean="0"/>
              <a:t>01/18/2024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F6774-F72A-C1DA-FFFA-BEB9851BD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3EB0C-22E5-5F45-D69F-DFE42EA3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BC30-42F4-4E21-ABFC-C78FD43143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646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0743-D675-2F7F-8F45-AFD4B9EE4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054F6-4492-C10B-C4A2-512609D61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567D0-A7E8-0924-309F-E139D7FB0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90960-1799-1105-B8EA-E433BCF8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9D56-ECAC-40D5-A859-262BBC3CE0C0}" type="datetimeFigureOut">
              <a:rPr lang="en-CA" smtClean="0"/>
              <a:t>01/18/2024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318C3-C27A-B58D-1F15-C95D1A791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E990A-8DE9-E961-5E6A-6407E2AA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BC30-42F4-4E21-ABFC-C78FD43143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6772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41084-37A0-F3F7-F72D-5C1688C83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0FB2B-8906-0EC5-2513-DAD1B2CA0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838A26-C10A-7A81-2F71-CE702599E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8E9E7-E5B9-4226-7357-7A68CE3C2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38D930-3249-1710-FD99-96399D161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D74E36-1830-1EDD-AB7B-A068672CD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9D56-ECAC-40D5-A859-262BBC3CE0C0}" type="datetimeFigureOut">
              <a:rPr lang="en-CA" smtClean="0"/>
              <a:t>01/18/2024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8CA413-FCE9-EE0C-24E7-828C97D8B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9CEE33-E5F0-7B41-B83B-5FAF5912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BC30-42F4-4E21-ABFC-C78FD43143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127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C3FEA-1897-A5BC-517A-9D44D4A7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26183C-E62F-C53E-1023-F62A9B3A9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9D56-ECAC-40D5-A859-262BBC3CE0C0}" type="datetimeFigureOut">
              <a:rPr lang="en-CA" smtClean="0"/>
              <a:t>01/18/2024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AD5979-1244-6AD0-89BD-2E5720E4F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339C96-371A-CA7F-C66E-40DFDBC8C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BC30-42F4-4E21-ABFC-C78FD43143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248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85C665-C26E-064E-F9F2-6A210E9FC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9D56-ECAC-40D5-A859-262BBC3CE0C0}" type="datetimeFigureOut">
              <a:rPr lang="en-CA" smtClean="0"/>
              <a:t>01/18/2024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B7370B-7868-05D3-0A22-4A5D609A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96C23-8871-A8C1-1D5A-2EAF174D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BC30-42F4-4E21-ABFC-C78FD43143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046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99E1-5BF3-20FD-517D-90F3122D0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7C41-F44F-03F5-0803-02E992EC6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3A1B2-94A7-8307-4137-5F7D5CFB1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50CC7-746D-3A00-D7F3-E1A747AC8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9D56-ECAC-40D5-A859-262BBC3CE0C0}" type="datetimeFigureOut">
              <a:rPr lang="en-CA" smtClean="0"/>
              <a:t>01/18/2024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77B43-4277-091D-D2E6-DC9657E5B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E2139-1DBE-BE24-0C82-CC177888D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BC30-42F4-4E21-ABFC-C78FD43143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6846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42D79-BB15-EAC2-1328-EE69F037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3006CB-8A5C-F515-70E1-E32884A96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A7EBA-4A60-2727-6B18-55D209938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FB2D3-FB0D-0B72-5801-07F8F0EBE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9D56-ECAC-40D5-A859-262BBC3CE0C0}" type="datetimeFigureOut">
              <a:rPr lang="en-CA" smtClean="0"/>
              <a:t>01/18/2024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E9FA5-4070-7D1C-D5CD-1A57BEB6F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420F3-80F0-8B83-19F8-F517C4C2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BC30-42F4-4E21-ABFC-C78FD43143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6168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4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9D08B-4B40-6082-5E98-3E20F0C07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CE7FD-1B8B-4B14-5A3A-E48258190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FE068-2373-7FA8-919A-9FB8B4287F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99D56-ECAC-40D5-A859-262BBC3CE0C0}" type="datetimeFigureOut">
              <a:rPr lang="en-CA" smtClean="0"/>
              <a:t>01/18/2024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FA087-264D-0B3C-1B26-DFF724EB16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80515-0D61-8DE9-6ABA-DBCE085FC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FBC30-42F4-4E21-ABFC-C78FD43143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4165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1D9D0F-BC52-DD31-9215-1A9FDBA8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396" y="1518006"/>
            <a:ext cx="6689207" cy="501544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AE373A-BE0A-8EDD-AD3D-13FA9CFE1FDF}"/>
              </a:ext>
            </a:extLst>
          </p:cNvPr>
          <p:cNvSpPr txBox="1"/>
          <p:nvPr/>
        </p:nvSpPr>
        <p:spPr>
          <a:xfrm>
            <a:off x="3965944" y="627321"/>
            <a:ext cx="5231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Trent River Muskellunge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823170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 shot of a chart&#10;&#10;Description automatically generated">
            <a:extLst>
              <a:ext uri="{FF2B5EF4-FFF2-40B4-BE49-F238E27FC236}">
                <a16:creationId xmlns:a16="http://schemas.microsoft.com/office/drawing/2014/main" id="{C4353531-D473-81F3-9008-F929B8331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10" y="196836"/>
            <a:ext cx="10100510" cy="6464327"/>
          </a:xfr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6449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graph with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A3DE91C0-F0D6-BF2E-96DC-FF70D2993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78851"/>
            <a:ext cx="10126980" cy="6481267"/>
          </a:xfr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6438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CF87B-BD7B-B8C7-2A6D-AABDE91E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BQ WTP – Daily Temps – 20 years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CD7E7F-868D-A622-FA7C-7C00552B5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690688"/>
            <a:ext cx="101536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92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0FB20DF8-DF29-F1C2-98E1-CDD0E26CB1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56922" y="3124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DBD93-12E0-5BD6-D7AD-22F515850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1" y="652861"/>
            <a:ext cx="10086978" cy="596617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0571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number of months&#10;&#10;Description automatically generated with medium confidence">
            <a:extLst>
              <a:ext uri="{FF2B5EF4-FFF2-40B4-BE49-F238E27FC236}">
                <a16:creationId xmlns:a16="http://schemas.microsoft.com/office/drawing/2014/main" id="{F8DCFE50-4794-F1F5-AF68-9B4BB37B1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5" y="272069"/>
            <a:ext cx="10951029" cy="673626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37866F-D6F8-0F47-1988-2B76C9BF973B}"/>
              </a:ext>
            </a:extLst>
          </p:cNvPr>
          <p:cNvSpPr txBox="1"/>
          <p:nvPr/>
        </p:nvSpPr>
        <p:spPr>
          <a:xfrm>
            <a:off x="1394459" y="363509"/>
            <a:ext cx="4909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  <a:p>
            <a:r>
              <a:rPr lang="en-US" dirty="0"/>
              <a:t>- Temperature range of spawning temperatures is 13.2 – 18.1 degrees C (Farrell 2001). (green)</a:t>
            </a:r>
          </a:p>
          <a:p>
            <a:r>
              <a:rPr lang="en-US" dirty="0"/>
              <a:t>- Eggs deposited at 7-17degrees but peaked at 10-13 (Farrell et al., 1996) (grey)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9994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5D1F7-BE7D-7C71-18E6-420EAC043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D07EC1-E4A4-8633-30A5-EC0085E1F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007"/>
            <a:ext cx="10045105" cy="642886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9437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EC33F-D997-52D8-139E-B13F9B12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1" name="Content Placeholder 10" descr="A graph with colorful text&#10;&#10;Description automatically generated with medium confidence">
            <a:extLst>
              <a:ext uri="{FF2B5EF4-FFF2-40B4-BE49-F238E27FC236}">
                <a16:creationId xmlns:a16="http://schemas.microsoft.com/office/drawing/2014/main" id="{1F98FD77-0747-15E8-C217-4576D4C80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89" y="348945"/>
            <a:ext cx="10170397" cy="6509055"/>
          </a:xfr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4331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5DAFC-F02E-BEEB-1536-8DD290E45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E680DA-9BD9-EEC7-E3B1-9726F033D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46" y="365124"/>
            <a:ext cx="10072425" cy="6446353"/>
          </a:xfr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8964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4788-F1EB-0952-4BAC-7211C4E2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44EBD5-B8B8-CAEB-678D-49BFB055D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74" y="176438"/>
            <a:ext cx="10398997" cy="6655359"/>
          </a:xfr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7489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7260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38B5F5-ED68-FEC4-D7C3-2D06CDB3E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48" y="390138"/>
            <a:ext cx="10893322" cy="60777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7DF61C-D23A-DB95-0128-3A3440B7B08E}"/>
              </a:ext>
            </a:extLst>
          </p:cNvPr>
          <p:cNvSpPr/>
          <p:nvPr/>
        </p:nvSpPr>
        <p:spPr>
          <a:xfrm>
            <a:off x="2354580" y="2388870"/>
            <a:ext cx="560070" cy="434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8506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B2C35F-03E6-D6B5-5DB7-DCA1D060B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608" y="314840"/>
            <a:ext cx="7828892" cy="62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49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BD0E4DF-D745-9964-D673-706D87BB3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79" y="1261083"/>
            <a:ext cx="8387561" cy="52040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923DC9-F33B-3E42-A333-D234665FF2C2}"/>
              </a:ext>
            </a:extLst>
          </p:cNvPr>
          <p:cNvSpPr txBox="1"/>
          <p:nvPr/>
        </p:nvSpPr>
        <p:spPr>
          <a:xfrm>
            <a:off x="8328074" y="6142000"/>
            <a:ext cx="3863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***Note that 2018 and 2023 do not contain a full years worth of detections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A0160-784A-E774-D602-9F82CDADD0A7}"/>
              </a:ext>
            </a:extLst>
          </p:cNvPr>
          <p:cNvSpPr txBox="1"/>
          <p:nvPr/>
        </p:nvSpPr>
        <p:spPr>
          <a:xfrm>
            <a:off x="464233" y="392835"/>
            <a:ext cx="386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***Hourly estimates of position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80D4400-3AE3-8AB1-EAB9-12C18C01B19E}"/>
              </a:ext>
            </a:extLst>
          </p:cNvPr>
          <p:cNvGraphicFramePr>
            <a:graphicFrameLocks noGrp="1"/>
          </p:cNvGraphicFramePr>
          <p:nvPr/>
        </p:nvGraphicFramePr>
        <p:xfrm>
          <a:off x="5762836" y="259617"/>
          <a:ext cx="6294785" cy="157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9933">
                  <a:extLst>
                    <a:ext uri="{9D8B030D-6E8A-4147-A177-3AD203B41FA5}">
                      <a16:colId xmlns:a16="http://schemas.microsoft.com/office/drawing/2014/main" val="1737137116"/>
                    </a:ext>
                  </a:extLst>
                </a:gridCol>
                <a:gridCol w="698577">
                  <a:extLst>
                    <a:ext uri="{9D8B030D-6E8A-4147-A177-3AD203B41FA5}">
                      <a16:colId xmlns:a16="http://schemas.microsoft.com/office/drawing/2014/main" val="2301486268"/>
                    </a:ext>
                  </a:extLst>
                </a:gridCol>
                <a:gridCol w="899255">
                  <a:extLst>
                    <a:ext uri="{9D8B030D-6E8A-4147-A177-3AD203B41FA5}">
                      <a16:colId xmlns:a16="http://schemas.microsoft.com/office/drawing/2014/main" val="1239994128"/>
                    </a:ext>
                  </a:extLst>
                </a:gridCol>
                <a:gridCol w="899255">
                  <a:extLst>
                    <a:ext uri="{9D8B030D-6E8A-4147-A177-3AD203B41FA5}">
                      <a16:colId xmlns:a16="http://schemas.microsoft.com/office/drawing/2014/main" val="415046003"/>
                    </a:ext>
                  </a:extLst>
                </a:gridCol>
                <a:gridCol w="899255">
                  <a:extLst>
                    <a:ext uri="{9D8B030D-6E8A-4147-A177-3AD203B41FA5}">
                      <a16:colId xmlns:a16="http://schemas.microsoft.com/office/drawing/2014/main" val="2936211203"/>
                    </a:ext>
                  </a:extLst>
                </a:gridCol>
                <a:gridCol w="899255">
                  <a:extLst>
                    <a:ext uri="{9D8B030D-6E8A-4147-A177-3AD203B41FA5}">
                      <a16:colId xmlns:a16="http://schemas.microsoft.com/office/drawing/2014/main" val="2762491576"/>
                    </a:ext>
                  </a:extLst>
                </a:gridCol>
                <a:gridCol w="899255">
                  <a:extLst>
                    <a:ext uri="{9D8B030D-6E8A-4147-A177-3AD203B41FA5}">
                      <a16:colId xmlns:a16="http://schemas.microsoft.com/office/drawing/2014/main" val="333314034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 err="1">
                          <a:effectLst/>
                        </a:rPr>
                        <a:t>Animal_ID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2018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2019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2020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2021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2022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2023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133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1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34.53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119.59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105.29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115.33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131.33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17.77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8581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2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44.73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227.09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178.26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170.79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237.47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15.85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1495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3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28.40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148.24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177.11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176.87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108.14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28.44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4160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4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71.88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44.73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48.75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14.42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25.17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6.42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2192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96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1F3027-B20E-6827-0268-78A810B82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03" y="1588395"/>
            <a:ext cx="8170574" cy="4925913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1C4349D-6246-9656-11D6-96F80C9C49F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23856" y="280481"/>
          <a:ext cx="6278881" cy="1593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8933">
                  <a:extLst>
                    <a:ext uri="{9D8B030D-6E8A-4147-A177-3AD203B41FA5}">
                      <a16:colId xmlns:a16="http://schemas.microsoft.com/office/drawing/2014/main" val="1941057134"/>
                    </a:ext>
                  </a:extLst>
                </a:gridCol>
                <a:gridCol w="665033">
                  <a:extLst>
                    <a:ext uri="{9D8B030D-6E8A-4147-A177-3AD203B41FA5}">
                      <a16:colId xmlns:a16="http://schemas.microsoft.com/office/drawing/2014/main" val="718585116"/>
                    </a:ext>
                  </a:extLst>
                </a:gridCol>
                <a:gridCol w="896983">
                  <a:extLst>
                    <a:ext uri="{9D8B030D-6E8A-4147-A177-3AD203B41FA5}">
                      <a16:colId xmlns:a16="http://schemas.microsoft.com/office/drawing/2014/main" val="3717296331"/>
                    </a:ext>
                  </a:extLst>
                </a:gridCol>
                <a:gridCol w="896983">
                  <a:extLst>
                    <a:ext uri="{9D8B030D-6E8A-4147-A177-3AD203B41FA5}">
                      <a16:colId xmlns:a16="http://schemas.microsoft.com/office/drawing/2014/main" val="3581925817"/>
                    </a:ext>
                  </a:extLst>
                </a:gridCol>
                <a:gridCol w="896983">
                  <a:extLst>
                    <a:ext uri="{9D8B030D-6E8A-4147-A177-3AD203B41FA5}">
                      <a16:colId xmlns:a16="http://schemas.microsoft.com/office/drawing/2014/main" val="3519289160"/>
                    </a:ext>
                  </a:extLst>
                </a:gridCol>
                <a:gridCol w="896983">
                  <a:extLst>
                    <a:ext uri="{9D8B030D-6E8A-4147-A177-3AD203B41FA5}">
                      <a16:colId xmlns:a16="http://schemas.microsoft.com/office/drawing/2014/main" val="3057368403"/>
                    </a:ext>
                  </a:extLst>
                </a:gridCol>
                <a:gridCol w="896983">
                  <a:extLst>
                    <a:ext uri="{9D8B030D-6E8A-4147-A177-3AD203B41FA5}">
                      <a16:colId xmlns:a16="http://schemas.microsoft.com/office/drawing/2014/main" val="179280432"/>
                    </a:ext>
                  </a:extLst>
                </a:gridCol>
              </a:tblGrid>
              <a:tr h="318736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 err="1">
                          <a:effectLst/>
                        </a:rPr>
                        <a:t>Animal_ID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2018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 dirty="0">
                          <a:effectLst/>
                        </a:rPr>
                        <a:t>2019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2020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2021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2022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2023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155912"/>
                  </a:ext>
                </a:extLst>
              </a:tr>
              <a:tr h="31873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1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24.13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63.3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69.68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54.04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76.98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10.87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514538"/>
                  </a:ext>
                </a:extLst>
              </a:tr>
              <a:tr h="31873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2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22.29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113.75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51.71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48.46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84.98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11.65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854790"/>
                  </a:ext>
                </a:extLst>
              </a:tr>
              <a:tr h="31873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3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15.07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86.51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65.43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87.66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51.51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24.4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779092"/>
                  </a:ext>
                </a:extLst>
              </a:tr>
              <a:tr h="31873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4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57.84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32.5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22.96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14.29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23.69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6.42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484861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E75ACE8-128A-26AB-AFE5-5034465C0839}"/>
              </a:ext>
            </a:extLst>
          </p:cNvPr>
          <p:cNvSpPr txBox="1"/>
          <p:nvPr/>
        </p:nvSpPr>
        <p:spPr>
          <a:xfrm>
            <a:off x="430236" y="343692"/>
            <a:ext cx="333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***Daily Estimates of Position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70207-F1B5-3962-9D41-1AD464C03DDF}"/>
              </a:ext>
            </a:extLst>
          </p:cNvPr>
          <p:cNvSpPr txBox="1"/>
          <p:nvPr/>
        </p:nvSpPr>
        <p:spPr>
          <a:xfrm>
            <a:off x="7738811" y="5905508"/>
            <a:ext cx="3863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***Note that 2018 and 2023 do not contain a full years worth of detections</a:t>
            </a:r>
          </a:p>
        </p:txBody>
      </p:sp>
    </p:spTree>
    <p:extLst>
      <p:ext uri="{BB962C8B-B14F-4D97-AF65-F5344CB8AC3E}">
        <p14:creationId xmlns:p14="http://schemas.microsoft.com/office/powerpoint/2010/main" val="3872740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76DE68-4093-F5CD-54DC-637E05A7A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214" y="292311"/>
            <a:ext cx="9521571" cy="627337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0049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694B112-BC0B-81B1-B23A-DE901B568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983951"/>
              </p:ext>
            </p:extLst>
          </p:nvPr>
        </p:nvGraphicFramePr>
        <p:xfrm>
          <a:off x="1026160" y="280966"/>
          <a:ext cx="10575288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548">
                  <a:extLst>
                    <a:ext uri="{9D8B030D-6E8A-4147-A177-3AD203B41FA5}">
                      <a16:colId xmlns:a16="http://schemas.microsoft.com/office/drawing/2014/main" val="3009651929"/>
                    </a:ext>
                  </a:extLst>
                </a:gridCol>
                <a:gridCol w="1762548">
                  <a:extLst>
                    <a:ext uri="{9D8B030D-6E8A-4147-A177-3AD203B41FA5}">
                      <a16:colId xmlns:a16="http://schemas.microsoft.com/office/drawing/2014/main" val="3259738712"/>
                    </a:ext>
                  </a:extLst>
                </a:gridCol>
                <a:gridCol w="1762548">
                  <a:extLst>
                    <a:ext uri="{9D8B030D-6E8A-4147-A177-3AD203B41FA5}">
                      <a16:colId xmlns:a16="http://schemas.microsoft.com/office/drawing/2014/main" val="945885419"/>
                    </a:ext>
                  </a:extLst>
                </a:gridCol>
                <a:gridCol w="1762548">
                  <a:extLst>
                    <a:ext uri="{9D8B030D-6E8A-4147-A177-3AD203B41FA5}">
                      <a16:colId xmlns:a16="http://schemas.microsoft.com/office/drawing/2014/main" val="689579088"/>
                    </a:ext>
                  </a:extLst>
                </a:gridCol>
                <a:gridCol w="1762548">
                  <a:extLst>
                    <a:ext uri="{9D8B030D-6E8A-4147-A177-3AD203B41FA5}">
                      <a16:colId xmlns:a16="http://schemas.microsoft.com/office/drawing/2014/main" val="257366973"/>
                    </a:ext>
                  </a:extLst>
                </a:gridCol>
                <a:gridCol w="1762548">
                  <a:extLst>
                    <a:ext uri="{9D8B030D-6E8A-4147-A177-3AD203B41FA5}">
                      <a16:colId xmlns:a16="http://schemas.microsoft.com/office/drawing/2014/main" val="17853164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Animal ID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Fork Length (mm)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Total Length (mm)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Weight (g)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Tagging Date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Number of Days Detected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797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790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885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4520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April 24, 2018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758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475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880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940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8520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April 26, 2018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805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48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1008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1016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12670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April 30, 2018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680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79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1180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12060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May 1, 2018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447</a:t>
                      </a:r>
                      <a:endParaRPr lang="en-C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694965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FC13BDD-8909-B30A-49A2-D63E01EF4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26" y="2781661"/>
            <a:ext cx="5057555" cy="379537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2576B7-3634-A946-AF31-CF1D32E8F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419" y="2781661"/>
            <a:ext cx="5057555" cy="379537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4620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7679F-0C85-E3D1-9BCA-858E8530E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BOQMuskyDaily2">
            <a:hlinkClick r:id="" action="ppaction://media"/>
            <a:extLst>
              <a:ext uri="{FF2B5EF4-FFF2-40B4-BE49-F238E27FC236}">
                <a16:creationId xmlns:a16="http://schemas.microsoft.com/office/drawing/2014/main" id="{CEE7464F-1CD9-93E3-726F-93389BD9E9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0337" y="365125"/>
            <a:ext cx="11571326" cy="5345864"/>
          </a:xfrm>
        </p:spPr>
      </p:pic>
    </p:spTree>
    <p:extLst>
      <p:ext uri="{BB962C8B-B14F-4D97-AF65-F5344CB8AC3E}">
        <p14:creationId xmlns:p14="http://schemas.microsoft.com/office/powerpoint/2010/main" val="247966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99CCB6-50F8-FF38-0B8A-1ECB56421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65" y="476774"/>
            <a:ext cx="10467269" cy="590445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223AAD-46CE-48B4-AE7F-E4FDC679121C}"/>
              </a:ext>
            </a:extLst>
          </p:cNvPr>
          <p:cNvSpPr txBox="1"/>
          <p:nvPr/>
        </p:nvSpPr>
        <p:spPr>
          <a:xfrm>
            <a:off x="7966710" y="5875020"/>
            <a:ext cx="458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Home Range Estimate (95% MCP)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97118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ECEB0-451F-A18A-C23A-5FCA3957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31729-3F4C-8D6A-5993-6C6077A74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2E12A-FC71-D8D2-3B20-A37AAD845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1966"/>
            <a:ext cx="10762787" cy="60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64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hart with different colored lines&#10;&#10;Description automatically generated">
            <a:extLst>
              <a:ext uri="{FF2B5EF4-FFF2-40B4-BE49-F238E27FC236}">
                <a16:creationId xmlns:a16="http://schemas.microsoft.com/office/drawing/2014/main" id="{01310A1E-BACA-13C6-B57D-09FA749E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59" y="197992"/>
            <a:ext cx="10096901" cy="646201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4338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chart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8239A2EA-1E26-AB88-84BE-F33ADAD21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68" y="210023"/>
            <a:ext cx="10387464" cy="664797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99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034a106e-6316-442c-ad35-738afd673d2b}" enabled="1" method="Standard" siteId="{cddc1229-ac2a-4b97-b78a-0e5cacb586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266</Words>
  <Application>Microsoft Office PowerPoint</Application>
  <PresentationFormat>Widescreen</PresentationFormat>
  <Paragraphs>114</Paragraphs>
  <Slides>22</Slides>
  <Notes>2</Notes>
  <HiddenSlides>3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BQ WTP – Daily Temps – 20 years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Row, Alex (MNRF)</dc:creator>
  <cp:lastModifiedBy>Row, Alex (MNRF)</cp:lastModifiedBy>
  <cp:revision>1</cp:revision>
  <dcterms:created xsi:type="dcterms:W3CDTF">2024-01-18T19:33:58Z</dcterms:created>
  <dcterms:modified xsi:type="dcterms:W3CDTF">2024-01-19T13:56:40Z</dcterms:modified>
</cp:coreProperties>
</file>